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7713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Option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heels against rear fault line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either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The black mini popper nearest the max trap is not a scoring target, but can be shot to activate the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96B6F05-6F5A-457E-B04C-567E117F5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40376"/>
            <a:ext cx="7025777" cy="424133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2019-03-14T20:37:44Z</dcterms:modified>
  <cp:category>Shooting</cp:category>
</cp:coreProperties>
</file>

<file path=docProps/thumbnail.jpeg>
</file>